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27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septembre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313905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A faire maintenant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176063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Copiez les phrases </a:t>
            </a:r>
          </a:p>
          <a:p>
            <a:pPr marL="514350" indent="-514350" algn="ctr">
              <a:buAutoNum type="arabicPeriod"/>
            </a:pPr>
            <a:r>
              <a:rPr lang="fr-FR" sz="2800" dirty="0" smtClean="0">
                <a:latin typeface="Kristen ITC" pitchFamily="66" charset="0"/>
              </a:rPr>
              <a:t>Ecrivez: « on doit » ou « il est interdit ».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228600" y="3699316"/>
            <a:ext cx="8763000" cy="58477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ctr"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Faire les devoirs.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230746" y="4724400"/>
            <a:ext cx="8763000" cy="58477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2.	Utiliser des téléphones portables.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244699" y="5854986"/>
            <a:ext cx="8763000" cy="584775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3.	Utiliser des traducteurs.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</cp:revision>
  <dcterms:created xsi:type="dcterms:W3CDTF">2011-09-14T23:22:57Z</dcterms:created>
  <dcterms:modified xsi:type="dcterms:W3CDTF">2011-09-27T11:09:32Z</dcterms:modified>
</cp:coreProperties>
</file>